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4/11/12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4/11/12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Michelle a. Monroe</a:t>
            </a:r>
          </a:p>
          <a:p>
            <a:r>
              <a:rPr lang="en-US" dirty="0" smtClean="0"/>
              <a:t>Mentor: </a:t>
            </a:r>
            <a:r>
              <a:rPr lang="en-US" dirty="0" err="1" smtClean="0"/>
              <a:t>david</a:t>
            </a:r>
            <a:r>
              <a:rPr lang="en-US" dirty="0" smtClean="0"/>
              <a:t> </a:t>
            </a:r>
            <a:r>
              <a:rPr lang="en-US" dirty="0" err="1" smtClean="0"/>
              <a:t>wichner</a:t>
            </a:r>
            <a:r>
              <a:rPr lang="en-US" dirty="0" smtClean="0"/>
              <a:t>, asst. business editor, Arizona Daily star</a:t>
            </a:r>
          </a:p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annual </a:t>
            </a:r>
            <a:r>
              <a:rPr lang="en-US" dirty="0" err="1" smtClean="0"/>
              <a:t>arizona</a:t>
            </a:r>
            <a:r>
              <a:rPr lang="en-US" dirty="0" smtClean="0"/>
              <a:t> space grant consortium symposium</a:t>
            </a:r>
          </a:p>
          <a:p>
            <a:r>
              <a:rPr lang="en-US" smtClean="0"/>
              <a:t>University </a:t>
            </a:r>
            <a:r>
              <a:rPr lang="en-US" dirty="0"/>
              <a:t>of Arizona on April 20-21, 2012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and Technology Reporting</a:t>
            </a:r>
            <a:endParaRPr lang="en-US" dirty="0"/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165850"/>
            <a:ext cx="6254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67438"/>
            <a:ext cx="636588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6172200"/>
            <a:ext cx="4048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83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547112"/>
          </a:xfrm>
        </p:spPr>
        <p:txBody>
          <a:bodyPr/>
          <a:lstStyle/>
          <a:p>
            <a:r>
              <a:rPr lang="en-US" dirty="0" smtClean="0"/>
              <a:t>The reporting process (ideas, interviews, writing)</a:t>
            </a:r>
          </a:p>
          <a:p>
            <a:r>
              <a:rPr lang="en-US" dirty="0" smtClean="0"/>
              <a:t>Writing process</a:t>
            </a:r>
          </a:p>
          <a:p>
            <a:r>
              <a:rPr lang="en-US" dirty="0" smtClean="0"/>
              <a:t>Results and reflections</a:t>
            </a:r>
          </a:p>
          <a:p>
            <a:endParaRPr lang="en-US" dirty="0"/>
          </a:p>
        </p:txBody>
      </p:sp>
      <p:pic>
        <p:nvPicPr>
          <p:cNvPr id="4" name="Picture 3" descr="Screen shot 2012-04-11 at 4.58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156" y="2204682"/>
            <a:ext cx="4547036" cy="39063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6720" y="5689600"/>
            <a:ext cx="270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Story on </a:t>
            </a:r>
            <a:r>
              <a:rPr lang="en-US" dirty="0" err="1" smtClean="0"/>
              <a:t>azstarnet.com</a:t>
            </a:r>
            <a:endParaRPr lang="en-US" dirty="0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67438"/>
            <a:ext cx="636588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165850"/>
            <a:ext cx="6254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24600"/>
            <a:ext cx="8810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6172200"/>
            <a:ext cx="4048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80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Generating story ideas </a:t>
            </a:r>
          </a:p>
          <a:p>
            <a:r>
              <a:rPr lang="en-US" dirty="0" smtClean="0"/>
              <a:t>Initial research and readings</a:t>
            </a:r>
          </a:p>
          <a:p>
            <a:r>
              <a:rPr lang="en-US" dirty="0" smtClean="0"/>
              <a:t>Interviewing sources</a:t>
            </a:r>
          </a:p>
          <a:p>
            <a:r>
              <a:rPr lang="en-US" dirty="0" smtClean="0"/>
              <a:t>Follow up phone calls and fact checking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67438"/>
            <a:ext cx="636588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165850"/>
            <a:ext cx="6254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24600"/>
            <a:ext cx="8810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6172200"/>
            <a:ext cx="4048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6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Finding reader interest</a:t>
            </a:r>
          </a:p>
          <a:p>
            <a:r>
              <a:rPr lang="en-US" dirty="0" smtClean="0"/>
              <a:t>“So what?”</a:t>
            </a:r>
          </a:p>
          <a:p>
            <a:r>
              <a:rPr lang="en-US" dirty="0" smtClean="0"/>
              <a:t>Local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global impact</a:t>
            </a:r>
          </a:p>
          <a:p>
            <a:r>
              <a:rPr lang="en-US" dirty="0" smtClean="0"/>
              <a:t>Data versus quotes</a:t>
            </a:r>
          </a:p>
          <a:p>
            <a:endParaRPr lang="en-US" dirty="0"/>
          </a:p>
        </p:txBody>
      </p:sp>
      <p:pic>
        <p:nvPicPr>
          <p:cNvPr id="4" name="Picture 3" descr="Screen shot 2012-04-11 at 5.07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839" y="2489201"/>
            <a:ext cx="4927601" cy="3448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511" y="5689600"/>
            <a:ext cx="270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Story on </a:t>
            </a:r>
            <a:r>
              <a:rPr lang="en-US" dirty="0" err="1" smtClean="0"/>
              <a:t>azstarnet.com</a:t>
            </a:r>
            <a:endParaRPr lang="en-US" dirty="0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67438"/>
            <a:ext cx="636588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165850"/>
            <a:ext cx="6254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24600"/>
            <a:ext cx="8810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6172200"/>
            <a:ext cx="4048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39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21 articles</a:t>
            </a:r>
          </a:p>
          <a:p>
            <a:r>
              <a:rPr lang="en-US" dirty="0" smtClean="0"/>
              <a:t>Source list</a:t>
            </a:r>
          </a:p>
          <a:p>
            <a:r>
              <a:rPr lang="en-US" dirty="0" smtClean="0"/>
              <a:t>Differences in science writing versus other types</a:t>
            </a:r>
            <a:endParaRPr lang="en-US" dirty="0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167438"/>
            <a:ext cx="636588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6165850"/>
            <a:ext cx="6254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324600"/>
            <a:ext cx="8810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6172200"/>
            <a:ext cx="4048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75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THANK YOU!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Stories and photos can be found at </a:t>
            </a:r>
            <a:r>
              <a:rPr lang="en-US" sz="2800" dirty="0" err="1" smtClean="0"/>
              <a:t>azstarnet.com</a:t>
            </a:r>
            <a:endParaRPr lang="en-US" sz="2800" dirty="0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640" y="5731193"/>
            <a:ext cx="1117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" y="5728018"/>
            <a:ext cx="1095375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640" y="6005830"/>
            <a:ext cx="16097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203" y="5731193"/>
            <a:ext cx="717550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825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34</TotalTime>
  <Words>121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Science and Technology Reporting</vt:lpstr>
      <vt:lpstr>OUTLINE</vt:lpstr>
      <vt:lpstr>Reporting Process</vt:lpstr>
      <vt:lpstr>Writing Process</vt:lpstr>
      <vt:lpstr>Results and Reflections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Technology Reporting</dc:title>
  <dc:creator>Journalism</dc:creator>
  <cp:lastModifiedBy>Journalism</cp:lastModifiedBy>
  <cp:revision>4</cp:revision>
  <dcterms:created xsi:type="dcterms:W3CDTF">2012-04-11T23:51:47Z</dcterms:created>
  <dcterms:modified xsi:type="dcterms:W3CDTF">2012-04-12T00:26:00Z</dcterms:modified>
</cp:coreProperties>
</file>